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91" r:id="rId2"/>
    <p:sldId id="1092" r:id="rId3"/>
    <p:sldId id="1093" r:id="rId4"/>
    <p:sldId id="1095" r:id="rId5"/>
    <p:sldId id="109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11762"/>
            <a:ext cx="8989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334. IHMU LENG KHANG MACIP LO-IN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6" y="37391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We Shall Sleep, but Not Forever</a:t>
            </a:r>
          </a:p>
          <a:p>
            <a:r>
              <a:rPr lang="en-US" sz="1500" dirty="0"/>
              <a:t>1 Kor. 15:42</a:t>
            </a:r>
          </a:p>
          <a:p>
            <a:r>
              <a:rPr lang="en-US" sz="1500" dirty="0"/>
              <a:t>A. Kidder, 1820-1905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6501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7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1010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pan,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dawn,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282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009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50192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569647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ang sung pan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a tum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kunkun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lam-etna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49795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05" y="63187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505" y="1556768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lumcip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sap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pia,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64738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334. IHMU LENG KHANG MACIP LO-IN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4</cp:revision>
  <dcterms:created xsi:type="dcterms:W3CDTF">2018-12-14T14:08:08Z</dcterms:created>
  <dcterms:modified xsi:type="dcterms:W3CDTF">2018-12-14T15:26:51Z</dcterms:modified>
</cp:coreProperties>
</file>